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2" r:id="rId4"/>
    <p:sldMasterId id="2147483708" r:id="rId5"/>
    <p:sldMasterId id="2147483845" r:id="rId6"/>
  </p:sldMasterIdLst>
  <p:notesMasterIdLst>
    <p:notesMasterId r:id="rId13"/>
  </p:notesMasterIdLst>
  <p:handoutMasterIdLst>
    <p:handoutMasterId r:id="rId14"/>
  </p:handoutMasterIdLst>
  <p:sldIdLst>
    <p:sldId id="355" r:id="rId7"/>
    <p:sldId id="356" r:id="rId8"/>
    <p:sldId id="357" r:id="rId9"/>
    <p:sldId id="358" r:id="rId10"/>
    <p:sldId id="359" r:id="rId11"/>
    <p:sldId id="360" r:id="rId12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ter" panose="020B0502030000000004" pitchFamily="34" charset="0"/>
      <p:regular r:id="rId19"/>
      <p:bold r:id="rId20"/>
      <p:italic r:id="rId21"/>
      <p:boldItalic r:id="rId22"/>
    </p:embeddedFont>
    <p:embeddedFont>
      <p:font typeface="Inter Extra Bold" panose="020B0604020202020204" charset="0"/>
      <p:bold r:id="rId23"/>
      <p:italic r:id="rId24"/>
      <p:boldItalic r:id="rId25"/>
    </p:embeddedFont>
    <p:embeddedFont>
      <p:font typeface="Inter SemiBold" panose="020B0502030000000004" pitchFamily="34" charset="0"/>
      <p:regular r:id="rId26"/>
      <p:bold r:id="rId27"/>
      <p:italic r:id="rId28"/>
      <p:boldItalic r:id="rId29"/>
    </p:embeddedFont>
  </p:embeddedFontLst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D3"/>
    <a:srgbClr val="E93756"/>
    <a:srgbClr val="11133C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32E9D-CB5D-4515-B31A-6E3FDC91FD78}" v="18" dt="2022-10-20T11:10:13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6327" autoAdjust="0"/>
  </p:normalViewPr>
  <p:slideViewPr>
    <p:cSldViewPr snapToGrid="0" snapToObjects="1">
      <p:cViewPr>
        <p:scale>
          <a:sx n="75" d="100"/>
          <a:sy n="75" d="100"/>
        </p:scale>
        <p:origin x="2652" y="1962"/>
      </p:cViewPr>
      <p:guideLst/>
    </p:cSldViewPr>
  </p:slideViewPr>
  <p:outlineViewPr>
    <p:cViewPr>
      <p:scale>
        <a:sx n="33" d="100"/>
        <a:sy n="33" d="100"/>
      </p:scale>
      <p:origin x="0" y="-260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38" d="100"/>
          <a:sy n="138" d="100"/>
        </p:scale>
        <p:origin x="47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4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Fløysvik" userId="bdab0844-5024-47a6-9169-fb356c28d448" providerId="ADAL" clId="{50032E9D-CB5D-4515-B31A-6E3FDC91FD78}"/>
    <pc:docChg chg="undo custSel addSld delSld modSld">
      <pc:chgData name="Nicolas Fløysvik" userId="bdab0844-5024-47a6-9169-fb356c28d448" providerId="ADAL" clId="{50032E9D-CB5D-4515-B31A-6E3FDC91FD78}" dt="2022-10-20T11:13:05.456" v="650" actId="2696"/>
      <pc:docMkLst>
        <pc:docMk/>
      </pc:docMkLst>
      <pc:sldChg chg="add del">
        <pc:chgData name="Nicolas Fløysvik" userId="bdab0844-5024-47a6-9169-fb356c28d448" providerId="ADAL" clId="{50032E9D-CB5D-4515-B31A-6E3FDC91FD78}" dt="2022-10-20T11:13:05.456" v="650" actId="2696"/>
        <pc:sldMkLst>
          <pc:docMk/>
          <pc:sldMk cId="455474904" sldId="353"/>
        </pc:sldMkLst>
      </pc:sldChg>
      <pc:sldChg chg="add del">
        <pc:chgData name="Nicolas Fløysvik" userId="bdab0844-5024-47a6-9169-fb356c28d448" providerId="ADAL" clId="{50032E9D-CB5D-4515-B31A-6E3FDC91FD78}" dt="2022-10-20T11:13:05.456" v="650" actId="2696"/>
        <pc:sldMkLst>
          <pc:docMk/>
          <pc:sldMk cId="2659941460" sldId="354"/>
        </pc:sldMkLst>
      </pc:sldChg>
      <pc:sldChg chg="modSp mod">
        <pc:chgData name="Nicolas Fløysvik" userId="bdab0844-5024-47a6-9169-fb356c28d448" providerId="ADAL" clId="{50032E9D-CB5D-4515-B31A-6E3FDC91FD78}" dt="2022-10-20T10:39:42.564" v="26" actId="14100"/>
        <pc:sldMkLst>
          <pc:docMk/>
          <pc:sldMk cId="235766458" sldId="355"/>
        </pc:sldMkLst>
        <pc:spChg chg="mod">
          <ac:chgData name="Nicolas Fløysvik" userId="bdab0844-5024-47a6-9169-fb356c28d448" providerId="ADAL" clId="{50032E9D-CB5D-4515-B31A-6E3FDC91FD78}" dt="2022-10-20T10:39:42.564" v="26" actId="14100"/>
          <ac:spMkLst>
            <pc:docMk/>
            <pc:sldMk cId="235766458" sldId="355"/>
            <ac:spMk id="18" creationId="{54B72BCB-059F-1945-816D-20036C041E9B}"/>
          </ac:spMkLst>
        </pc:spChg>
        <pc:spChg chg="mod">
          <ac:chgData name="Nicolas Fløysvik" userId="bdab0844-5024-47a6-9169-fb356c28d448" providerId="ADAL" clId="{50032E9D-CB5D-4515-B31A-6E3FDC91FD78}" dt="2022-10-20T10:37:07.278" v="5"/>
          <ac:spMkLst>
            <pc:docMk/>
            <pc:sldMk cId="235766458" sldId="355"/>
            <ac:spMk id="21" creationId="{062C7643-76F8-4247-860F-2E4E876D075E}"/>
          </ac:spMkLst>
        </pc:spChg>
        <pc:picChg chg="mod">
          <ac:chgData name="Nicolas Fløysvik" userId="bdab0844-5024-47a6-9169-fb356c28d448" providerId="ADAL" clId="{50032E9D-CB5D-4515-B31A-6E3FDC91FD78}" dt="2022-10-20T08:23:06.143" v="1"/>
          <ac:picMkLst>
            <pc:docMk/>
            <pc:sldMk cId="235766458" sldId="355"/>
            <ac:picMk id="17" creationId="{F2BC1E62-90D2-8F41-9E23-E99B6A002BCE}"/>
          </ac:picMkLst>
        </pc:picChg>
      </pc:sldChg>
      <pc:sldChg chg="addSp delSp modSp new mod">
        <pc:chgData name="Nicolas Fløysvik" userId="bdab0844-5024-47a6-9169-fb356c28d448" providerId="ADAL" clId="{50032E9D-CB5D-4515-B31A-6E3FDC91FD78}" dt="2022-10-20T10:53:35.859" v="620"/>
        <pc:sldMkLst>
          <pc:docMk/>
          <pc:sldMk cId="2532038798" sldId="357"/>
        </pc:sldMkLst>
        <pc:spChg chg="mod">
          <ac:chgData name="Nicolas Fløysvik" userId="bdab0844-5024-47a6-9169-fb356c28d448" providerId="ADAL" clId="{50032E9D-CB5D-4515-B31A-6E3FDC91FD78}" dt="2022-10-20T10:53:35.859" v="620"/>
          <ac:spMkLst>
            <pc:docMk/>
            <pc:sldMk cId="2532038798" sldId="357"/>
            <ac:spMk id="3" creationId="{B219E269-682D-4936-AFF9-B465778BB113}"/>
          </ac:spMkLst>
        </pc:spChg>
        <pc:spChg chg="del">
          <ac:chgData name="Nicolas Fløysvik" userId="bdab0844-5024-47a6-9169-fb356c28d448" providerId="ADAL" clId="{50032E9D-CB5D-4515-B31A-6E3FDC91FD78}" dt="2022-10-20T10:37:36.328" v="10" actId="478"/>
          <ac:spMkLst>
            <pc:docMk/>
            <pc:sldMk cId="2532038798" sldId="357"/>
            <ac:spMk id="4" creationId="{4361DC21-3BD1-B7BB-93B9-E0882AAEFE22}"/>
          </ac:spMkLst>
        </pc:spChg>
        <pc:spChg chg="add del">
          <ac:chgData name="Nicolas Fløysvik" userId="bdab0844-5024-47a6-9169-fb356c28d448" providerId="ADAL" clId="{50032E9D-CB5D-4515-B31A-6E3FDC91FD78}" dt="2022-10-20T10:37:23.670" v="7" actId="22"/>
          <ac:spMkLst>
            <pc:docMk/>
            <pc:sldMk cId="2532038798" sldId="357"/>
            <ac:spMk id="7" creationId="{C53CE84A-7BAE-863B-A296-4E9A8EEED3BC}"/>
          </ac:spMkLst>
        </pc:spChg>
        <pc:spChg chg="add del">
          <ac:chgData name="Nicolas Fløysvik" userId="bdab0844-5024-47a6-9169-fb356c28d448" providerId="ADAL" clId="{50032E9D-CB5D-4515-B31A-6E3FDC91FD78}" dt="2022-10-20T10:37:27.727" v="9" actId="22"/>
          <ac:spMkLst>
            <pc:docMk/>
            <pc:sldMk cId="2532038798" sldId="357"/>
            <ac:spMk id="9" creationId="{916F46B3-0BF9-3BF3-E311-DB7833EAD06C}"/>
          </ac:spMkLst>
        </pc:spChg>
        <pc:spChg chg="add mod">
          <ac:chgData name="Nicolas Fløysvik" userId="bdab0844-5024-47a6-9169-fb356c28d448" providerId="ADAL" clId="{50032E9D-CB5D-4515-B31A-6E3FDC91FD78}" dt="2022-10-20T10:41:58.506" v="129" actId="14100"/>
          <ac:spMkLst>
            <pc:docMk/>
            <pc:sldMk cId="2532038798" sldId="357"/>
            <ac:spMk id="12" creationId="{1B68F29C-D5B9-DCBF-1EA5-FFD84EE6D49C}"/>
          </ac:spMkLst>
        </pc:spChg>
        <pc:spChg chg="add mod">
          <ac:chgData name="Nicolas Fløysvik" userId="bdab0844-5024-47a6-9169-fb356c28d448" providerId="ADAL" clId="{50032E9D-CB5D-4515-B31A-6E3FDC91FD78}" dt="2022-10-20T10:41:56.081" v="128" actId="14100"/>
          <ac:spMkLst>
            <pc:docMk/>
            <pc:sldMk cId="2532038798" sldId="357"/>
            <ac:spMk id="13" creationId="{9B2C6F57-B3DE-15A3-8CC5-44B4305DEEC8}"/>
          </ac:spMkLst>
        </pc:spChg>
        <pc:spChg chg="add mod">
          <ac:chgData name="Nicolas Fløysvik" userId="bdab0844-5024-47a6-9169-fb356c28d448" providerId="ADAL" clId="{50032E9D-CB5D-4515-B31A-6E3FDC91FD78}" dt="2022-10-20T10:42:17.783" v="203" actId="20577"/>
          <ac:spMkLst>
            <pc:docMk/>
            <pc:sldMk cId="2532038798" sldId="357"/>
            <ac:spMk id="14" creationId="{2E34966A-D746-5D8C-BC25-AC5760BE51C7}"/>
          </ac:spMkLst>
        </pc:spChg>
        <pc:spChg chg="add mod">
          <ac:chgData name="Nicolas Fløysvik" userId="bdab0844-5024-47a6-9169-fb356c28d448" providerId="ADAL" clId="{50032E9D-CB5D-4515-B31A-6E3FDC91FD78}" dt="2022-10-20T10:42:31.283" v="228" actId="20577"/>
          <ac:spMkLst>
            <pc:docMk/>
            <pc:sldMk cId="2532038798" sldId="357"/>
            <ac:spMk id="15" creationId="{D125BC08-FA4A-443D-E506-734D399FFBD2}"/>
          </ac:spMkLst>
        </pc:spChg>
        <pc:spChg chg="add mod">
          <ac:chgData name="Nicolas Fløysvik" userId="bdab0844-5024-47a6-9169-fb356c28d448" providerId="ADAL" clId="{50032E9D-CB5D-4515-B31A-6E3FDC91FD78}" dt="2022-10-20T10:48:45.460" v="350" actId="1076"/>
          <ac:spMkLst>
            <pc:docMk/>
            <pc:sldMk cId="2532038798" sldId="357"/>
            <ac:spMk id="16" creationId="{648C9292-4A16-ED41-B506-A7A1B5B884F1}"/>
          </ac:spMkLst>
        </pc:spChg>
        <pc:spChg chg="add mod">
          <ac:chgData name="Nicolas Fløysvik" userId="bdab0844-5024-47a6-9169-fb356c28d448" providerId="ADAL" clId="{50032E9D-CB5D-4515-B31A-6E3FDC91FD78}" dt="2022-10-20T10:48:36.685" v="347" actId="1076"/>
          <ac:spMkLst>
            <pc:docMk/>
            <pc:sldMk cId="2532038798" sldId="357"/>
            <ac:spMk id="17" creationId="{7861B247-0CB9-D31C-80C3-BFBD33B81FE2}"/>
          </ac:spMkLst>
        </pc:spChg>
        <pc:spChg chg="add del mod">
          <ac:chgData name="Nicolas Fløysvik" userId="bdab0844-5024-47a6-9169-fb356c28d448" providerId="ADAL" clId="{50032E9D-CB5D-4515-B31A-6E3FDC91FD78}" dt="2022-10-20T10:44:57.915" v="237"/>
          <ac:spMkLst>
            <pc:docMk/>
            <pc:sldMk cId="2532038798" sldId="357"/>
            <ac:spMk id="20" creationId="{966DE706-5D4E-1720-657D-72E18FB60472}"/>
          </ac:spMkLst>
        </pc:spChg>
        <pc:spChg chg="add mod">
          <ac:chgData name="Nicolas Fløysvik" userId="bdab0844-5024-47a6-9169-fb356c28d448" providerId="ADAL" clId="{50032E9D-CB5D-4515-B31A-6E3FDC91FD78}" dt="2022-10-20T10:47:25.165" v="268" actId="692"/>
          <ac:spMkLst>
            <pc:docMk/>
            <pc:sldMk cId="2532038798" sldId="357"/>
            <ac:spMk id="33" creationId="{4115CF74-F53E-F101-1714-5D75AAEB85D6}"/>
          </ac:spMkLst>
        </pc:spChg>
        <pc:spChg chg="add mod">
          <ac:chgData name="Nicolas Fløysvik" userId="bdab0844-5024-47a6-9169-fb356c28d448" providerId="ADAL" clId="{50032E9D-CB5D-4515-B31A-6E3FDC91FD78}" dt="2022-10-20T10:50:22.963" v="375" actId="207"/>
          <ac:spMkLst>
            <pc:docMk/>
            <pc:sldMk cId="2532038798" sldId="357"/>
            <ac:spMk id="44" creationId="{72C2A549-C178-AE8A-1C33-0DD038378549}"/>
          </ac:spMkLst>
        </pc:spChg>
        <pc:picChg chg="add mod">
          <ac:chgData name="Nicolas Fløysvik" userId="bdab0844-5024-47a6-9169-fb356c28d448" providerId="ADAL" clId="{50032E9D-CB5D-4515-B31A-6E3FDC91FD78}" dt="2022-10-20T10:41:03.651" v="27" actId="1076"/>
          <ac:picMkLst>
            <pc:docMk/>
            <pc:sldMk cId="2532038798" sldId="357"/>
            <ac:picMk id="11" creationId="{3F6FAD2E-F86F-0344-FDD4-0516BD567626}"/>
          </ac:picMkLst>
        </pc:picChg>
        <pc:cxnChg chg="add mod">
          <ac:chgData name="Nicolas Fløysvik" userId="bdab0844-5024-47a6-9169-fb356c28d448" providerId="ADAL" clId="{50032E9D-CB5D-4515-B31A-6E3FDC91FD78}" dt="2022-10-20T10:46:08.212" v="253" actId="692"/>
          <ac:cxnSpMkLst>
            <pc:docMk/>
            <pc:sldMk cId="2532038798" sldId="357"/>
            <ac:cxnSpMk id="19" creationId="{90C66BA9-48B5-006C-2292-55258E61AA61}"/>
          </ac:cxnSpMkLst>
        </pc:cxnChg>
        <pc:cxnChg chg="add mod">
          <ac:chgData name="Nicolas Fløysvik" userId="bdab0844-5024-47a6-9169-fb356c28d448" providerId="ADAL" clId="{50032E9D-CB5D-4515-B31A-6E3FDC91FD78}" dt="2022-10-20T10:48:45.460" v="350" actId="1076"/>
          <ac:cxnSpMkLst>
            <pc:docMk/>
            <pc:sldMk cId="2532038798" sldId="357"/>
            <ac:cxnSpMk id="21" creationId="{AF478478-A1A5-D7F4-334F-AD34B239DA1B}"/>
          </ac:cxnSpMkLst>
        </pc:cxnChg>
        <pc:cxnChg chg="add mod">
          <ac:chgData name="Nicolas Fløysvik" userId="bdab0844-5024-47a6-9169-fb356c28d448" providerId="ADAL" clId="{50032E9D-CB5D-4515-B31A-6E3FDC91FD78}" dt="2022-10-20T10:48:45.460" v="350" actId="1076"/>
          <ac:cxnSpMkLst>
            <pc:docMk/>
            <pc:sldMk cId="2532038798" sldId="357"/>
            <ac:cxnSpMk id="24" creationId="{BEF46274-9133-7368-E1CD-578CA395B596}"/>
          </ac:cxnSpMkLst>
        </pc:cxnChg>
        <pc:cxnChg chg="add mod">
          <ac:chgData name="Nicolas Fløysvik" userId="bdab0844-5024-47a6-9169-fb356c28d448" providerId="ADAL" clId="{50032E9D-CB5D-4515-B31A-6E3FDC91FD78}" dt="2022-10-20T10:48:36.685" v="347" actId="1076"/>
          <ac:cxnSpMkLst>
            <pc:docMk/>
            <pc:sldMk cId="2532038798" sldId="357"/>
            <ac:cxnSpMk id="27" creationId="{CE85A7C6-9795-3284-C8A5-700BB35E7992}"/>
          </ac:cxnSpMkLst>
        </pc:cxnChg>
        <pc:cxnChg chg="add mod">
          <ac:chgData name="Nicolas Fløysvik" userId="bdab0844-5024-47a6-9169-fb356c28d448" providerId="ADAL" clId="{50032E9D-CB5D-4515-B31A-6E3FDC91FD78}" dt="2022-10-20T10:46:27.286" v="256" actId="692"/>
          <ac:cxnSpMkLst>
            <pc:docMk/>
            <pc:sldMk cId="2532038798" sldId="357"/>
            <ac:cxnSpMk id="30" creationId="{B106F7FC-4BA2-0A48-E0AD-D31564B25829}"/>
          </ac:cxnSpMkLst>
        </pc:cxnChg>
      </pc:sldChg>
      <pc:sldChg chg="modSp new mod">
        <pc:chgData name="Nicolas Fløysvik" userId="bdab0844-5024-47a6-9169-fb356c28d448" providerId="ADAL" clId="{50032E9D-CB5D-4515-B31A-6E3FDC91FD78}" dt="2022-10-20T10:53:16.260" v="616"/>
        <pc:sldMkLst>
          <pc:docMk/>
          <pc:sldMk cId="3193039180" sldId="358"/>
        </pc:sldMkLst>
        <pc:spChg chg="mod">
          <ac:chgData name="Nicolas Fløysvik" userId="bdab0844-5024-47a6-9169-fb356c28d448" providerId="ADAL" clId="{50032E9D-CB5D-4515-B31A-6E3FDC91FD78}" dt="2022-10-20T10:53:16.260" v="616"/>
          <ac:spMkLst>
            <pc:docMk/>
            <pc:sldMk cId="3193039180" sldId="358"/>
            <ac:spMk id="3" creationId="{316E58E5-7AA9-CC41-0170-536BA356A2CC}"/>
          </ac:spMkLst>
        </pc:spChg>
        <pc:spChg chg="mod">
          <ac:chgData name="Nicolas Fløysvik" userId="bdab0844-5024-47a6-9169-fb356c28d448" providerId="ADAL" clId="{50032E9D-CB5D-4515-B31A-6E3FDC91FD78}" dt="2022-10-20T10:52:59.124" v="612" actId="6549"/>
          <ac:spMkLst>
            <pc:docMk/>
            <pc:sldMk cId="3193039180" sldId="358"/>
            <ac:spMk id="4" creationId="{915BC9F3-ED87-6739-8D33-73E16BEEB61A}"/>
          </ac:spMkLst>
        </pc:spChg>
      </pc:sldChg>
      <pc:sldChg chg="modSp new mod">
        <pc:chgData name="Nicolas Fløysvik" userId="bdab0844-5024-47a6-9169-fb356c28d448" providerId="ADAL" clId="{50032E9D-CB5D-4515-B31A-6E3FDC91FD78}" dt="2022-10-20T11:12:01.148" v="640" actId="27636"/>
        <pc:sldMkLst>
          <pc:docMk/>
          <pc:sldMk cId="2918926904" sldId="359"/>
        </pc:sldMkLst>
        <pc:spChg chg="mod">
          <ac:chgData name="Nicolas Fløysvik" userId="bdab0844-5024-47a6-9169-fb356c28d448" providerId="ADAL" clId="{50032E9D-CB5D-4515-B31A-6E3FDC91FD78}" dt="2022-10-20T11:10:13.523" v="623"/>
          <ac:spMkLst>
            <pc:docMk/>
            <pc:sldMk cId="2918926904" sldId="359"/>
            <ac:spMk id="3" creationId="{80854139-3455-C47E-F899-A9DFAD33BC3F}"/>
          </ac:spMkLst>
        </pc:spChg>
        <pc:spChg chg="mod">
          <ac:chgData name="Nicolas Fløysvik" userId="bdab0844-5024-47a6-9169-fb356c28d448" providerId="ADAL" clId="{50032E9D-CB5D-4515-B31A-6E3FDC91FD78}" dt="2022-10-20T11:12:01.148" v="640" actId="27636"/>
          <ac:spMkLst>
            <pc:docMk/>
            <pc:sldMk cId="2918926904" sldId="359"/>
            <ac:spMk id="4" creationId="{1D448A30-53D2-39E0-BD6C-9742DFFF9882}"/>
          </ac:spMkLst>
        </pc:spChg>
      </pc:sldChg>
      <pc:sldChg chg="addSp delSp modSp new add del mod modClrScheme chgLayout">
        <pc:chgData name="Nicolas Fløysvik" userId="bdab0844-5024-47a6-9169-fb356c28d448" providerId="ADAL" clId="{50032E9D-CB5D-4515-B31A-6E3FDC91FD78}" dt="2022-10-20T11:13:01.295" v="649" actId="2696"/>
        <pc:sldMkLst>
          <pc:docMk/>
          <pc:sldMk cId="1883864219" sldId="360"/>
        </pc:sldMkLst>
        <pc:spChg chg="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2" creationId="{56064D40-E29C-4868-9062-D84F2B94E84B}"/>
          </ac:spMkLst>
        </pc:spChg>
        <pc:spChg chg="del 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3" creationId="{DFE5760A-C9E3-368F-874B-1809430CE3CB}"/>
          </ac:spMkLst>
        </pc:spChg>
        <pc:spChg chg="del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4" creationId="{E6704B40-69D6-EB8B-1ABB-0DAE3DE7066A}"/>
          </ac:spMkLst>
        </pc:spChg>
        <pc:spChg chg="del 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5" creationId="{2ADEBBBB-F056-80E4-FE1D-14305FA78624}"/>
          </ac:spMkLst>
        </pc:spChg>
        <pc:spChg chg="add mod ord">
          <ac:chgData name="Nicolas Fløysvik" userId="bdab0844-5024-47a6-9169-fb356c28d448" providerId="ADAL" clId="{50032E9D-CB5D-4515-B31A-6E3FDC91FD78}" dt="2022-10-20T11:12:31.847" v="647" actId="122"/>
          <ac:spMkLst>
            <pc:docMk/>
            <pc:sldMk cId="1883864219" sldId="360"/>
            <ac:spMk id="6" creationId="{8B210877-8BC9-8835-3C2F-3687E0690EF9}"/>
          </ac:spMkLst>
        </pc:spChg>
        <pc:spChg chg="add 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7" creationId="{5CF4D433-39A9-34BD-92F3-6FC32CC2265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2AD9DE-1F29-5C41-8E32-770DE9D852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1136-FFFC-9944-93C0-5A1285B48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9BF96-3AA1-B643-8D1B-55251D8BAECC}" type="datetimeFigureOut">
              <a:rPr lang="en-NO" sz="1000" smtClean="0"/>
              <a:t>10/20/2022</a:t>
            </a:fld>
            <a:endParaRPr lang="en-NO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C181C-215C-744D-9A97-A8A751A21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90984-8444-B74D-BA5A-D0E09AE88C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99C76-E51B-F447-9A9F-482D9FFE1C50}" type="slidenum">
              <a:rPr lang="en-NO" sz="1000" smtClean="0"/>
              <a:t>‹#›</a:t>
            </a:fld>
            <a:endParaRPr lang="en-NO" sz="1000"/>
          </a:p>
        </p:txBody>
      </p:sp>
    </p:spTree>
    <p:extLst>
      <p:ext uri="{BB962C8B-B14F-4D97-AF65-F5344CB8AC3E}">
        <p14:creationId xmlns:p14="http://schemas.microsoft.com/office/powerpoint/2010/main" val="13787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CAD244F-7093-42B7-9078-BDE2FF42C4CC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D4FD609-AC37-4350-99D2-8A26A41D90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4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37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5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34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76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084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53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5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10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8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93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3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bg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8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bg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5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99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59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957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25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54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980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30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6927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27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8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9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505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980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33284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396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62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97979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277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53921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399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47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74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07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9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068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96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4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4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983520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664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402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08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7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3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47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99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13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012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3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091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38856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4006087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009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342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8854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027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283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5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1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8192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6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2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025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939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2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221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08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06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2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341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134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194574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B6F7A2-99CB-458D-821B-234EC5F56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75"/>
            <a:ext cx="525780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Bouvet presentasjonsmal Oktober 2021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09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2052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7" r:id="rId2"/>
    <p:sldLayoutId id="2147483822" r:id="rId3"/>
    <p:sldLayoutId id="2147483831" r:id="rId4"/>
    <p:sldLayoutId id="2147483832" r:id="rId5"/>
    <p:sldLayoutId id="2147483830" r:id="rId6"/>
    <p:sldLayoutId id="2147483771" r:id="rId7"/>
    <p:sldLayoutId id="2147483778" r:id="rId8"/>
    <p:sldLayoutId id="2147483773" r:id="rId9"/>
    <p:sldLayoutId id="2147483774" r:id="rId10"/>
    <p:sldLayoutId id="2147483776" r:id="rId11"/>
    <p:sldLayoutId id="2147483777" r:id="rId12"/>
    <p:sldLayoutId id="2147483826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28" r:id="rId25"/>
    <p:sldLayoutId id="2147483829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558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BC1E62-90D2-8F41-9E23-E99B6A00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53" r="18353"/>
          <a:stretch/>
        </p:blipFill>
        <p:spPr>
          <a:xfrm>
            <a:off x="0" y="0"/>
            <a:ext cx="4706471" cy="68580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1C6137D-AD7B-9440-A5E6-C1DD375584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</a:t>
            </a:fld>
            <a:endParaRPr lang="nb-NO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EDE3B-BDC9-8849-8AF2-C0B73082FCCA}"/>
              </a:ext>
            </a:extLst>
          </p:cNvPr>
          <p:cNvSpPr/>
          <p:nvPr/>
        </p:nvSpPr>
        <p:spPr>
          <a:xfrm>
            <a:off x="4712677" y="0"/>
            <a:ext cx="747932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4B72BCB-059F-1945-816D-20036C04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59" y="2288521"/>
            <a:ext cx="6188541" cy="1947301"/>
          </a:xfrm>
        </p:spPr>
        <p:txBody>
          <a:bodyPr/>
          <a:lstStyle/>
          <a:p>
            <a:r>
              <a:rPr lang="nb-NO" sz="4800" noProof="0" dirty="0">
                <a:solidFill>
                  <a:schemeClr val="tx2"/>
                </a:solidFill>
              </a:rPr>
              <a:t>INTRODUKSJON TIL C# SOURCE GENERATORS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0F407-52EB-4246-9B10-D8D9E48F068F}"/>
              </a:ext>
            </a:extLst>
          </p:cNvPr>
          <p:cNvSpPr txBox="1"/>
          <p:nvPr/>
        </p:nvSpPr>
        <p:spPr>
          <a:xfrm>
            <a:off x="5204011" y="6400364"/>
            <a:ext cx="822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u="none" strike="noStrike" kern="1200" dirty="0">
                <a:solidFill>
                  <a:schemeClr val="tx2"/>
                </a:solidFill>
                <a:effectLst/>
                <a:latin typeface="Inter Extra Bold" panose="02000703000000020004" pitchFamily="2" charset="0"/>
                <a:ea typeface="Inter Extra Bold" panose="02000703000000020004" pitchFamily="2" charset="0"/>
                <a:cs typeface="Inter Extra Bold" panose="02000703000000020004" pitchFamily="2" charset="0"/>
              </a:rPr>
              <a:t>Nicolas Fløysvik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C7643-76F8-4247-860F-2E4E876D075E}"/>
              </a:ext>
            </a:extLst>
          </p:cNvPr>
          <p:cNvSpPr txBox="1"/>
          <p:nvPr/>
        </p:nvSpPr>
        <p:spPr>
          <a:xfrm>
            <a:off x="5934634" y="4697066"/>
            <a:ext cx="565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kern="1200" dirty="0">
                <a:solidFill>
                  <a:schemeClr val="tx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Let's generate all the source!</a:t>
            </a:r>
            <a:endParaRPr lang="nb-NO" sz="1400" b="0" i="0" u="none" strike="noStrike" kern="1200" dirty="0">
              <a:solidFill>
                <a:schemeClr val="tx2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23A1-CD37-E74C-9170-72E99D64035A}"/>
              </a:ext>
            </a:extLst>
          </p:cNvPr>
          <p:cNvSpPr txBox="1"/>
          <p:nvPr/>
        </p:nvSpPr>
        <p:spPr>
          <a:xfrm>
            <a:off x="5275728" y="340223"/>
            <a:ext cx="822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i="0" u="none" strike="noStrike" kern="1200" dirty="0">
                <a:solidFill>
                  <a:schemeClr val="tx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BouvetOne 20.10.2022</a:t>
            </a:r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CDA848-7117-FF41-8916-581C1492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75655" y="-94905"/>
            <a:ext cx="790241" cy="1106449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C407B7-37B5-4C45-826A-7B192803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3893"/>
            <a:ext cx="1057265" cy="14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ED6CAE-63BA-10D4-EBE5-D87B93BA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1587"/>
            <a:ext cx="4724400" cy="66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3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2362E-3E4D-72DF-A59F-468DE4499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3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19E269-682D-4936-AFF9-B465778B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9EAD3"/>
                </a:solidFill>
              </a:rPr>
              <a:t>WHAT IS SOURCE GENERATORS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83619-6687-F710-5D5F-DC21A93CD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F6FAD2E-F86F-0344-FDD4-0516BD56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6653" y="2252370"/>
            <a:ext cx="9973305" cy="39484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68F29C-D5B9-DCBF-1EA5-FFD84EE6D49C}"/>
              </a:ext>
            </a:extLst>
          </p:cNvPr>
          <p:cNvSpPr/>
          <p:nvPr/>
        </p:nvSpPr>
        <p:spPr>
          <a:xfrm>
            <a:off x="839788" y="2463800"/>
            <a:ext cx="2170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Compilation Runs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2C6F57-B3DE-15A3-8CC5-44B4305DEEC8}"/>
              </a:ext>
            </a:extLst>
          </p:cNvPr>
          <p:cNvSpPr/>
          <p:nvPr/>
        </p:nvSpPr>
        <p:spPr>
          <a:xfrm>
            <a:off x="3468688" y="2463800"/>
            <a:ext cx="2297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Source generator step of compilation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4966A-D746-5D8C-BC25-AC5760BE51C7}"/>
              </a:ext>
            </a:extLst>
          </p:cNvPr>
          <p:cNvSpPr/>
          <p:nvPr/>
        </p:nvSpPr>
        <p:spPr>
          <a:xfrm>
            <a:off x="6224588" y="2463800"/>
            <a:ext cx="2297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Generated source code added as input to compilation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5BC08-FA4A-443D-E506-734D399FFBD2}"/>
              </a:ext>
            </a:extLst>
          </p:cNvPr>
          <p:cNvSpPr/>
          <p:nvPr/>
        </p:nvSpPr>
        <p:spPr>
          <a:xfrm>
            <a:off x="8980488" y="2463800"/>
            <a:ext cx="2297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Compilation resumes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8C9292-4A16-ED41-B506-A7A1B5B884F1}"/>
              </a:ext>
            </a:extLst>
          </p:cNvPr>
          <p:cNvSpPr/>
          <p:nvPr/>
        </p:nvSpPr>
        <p:spPr>
          <a:xfrm>
            <a:off x="3807244" y="4167673"/>
            <a:ext cx="1620000" cy="162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Analyze source code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61B247-0CB9-D31C-80C3-BFBD33B81FE2}"/>
              </a:ext>
            </a:extLst>
          </p:cNvPr>
          <p:cNvSpPr/>
          <p:nvPr/>
        </p:nvSpPr>
        <p:spPr>
          <a:xfrm>
            <a:off x="6563144" y="4167673"/>
            <a:ext cx="1620000" cy="162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Generate new source code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C66BA9-48B5-006C-2292-55258E61AA6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009900" y="2946400"/>
            <a:ext cx="458788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478478-A1A5-D7F4-334F-AD34B239DA1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4617244" y="3429000"/>
            <a:ext cx="0" cy="73867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46274-9133-7368-E1CD-578CA395B59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5427244" y="4977673"/>
            <a:ext cx="1135900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85A7C6-9795-3284-C8A5-700BB35E7992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V="1">
            <a:off x="7373144" y="3429000"/>
            <a:ext cx="0" cy="73867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06F7FC-4BA2-0A48-E0AD-D31564B2582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521700" y="2946400"/>
            <a:ext cx="458788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115CF74-F53E-F101-1714-5D75AAEB85D6}"/>
              </a:ext>
            </a:extLst>
          </p:cNvPr>
          <p:cNvSpPr/>
          <p:nvPr/>
        </p:nvSpPr>
        <p:spPr>
          <a:xfrm>
            <a:off x="3375823" y="3925093"/>
            <a:ext cx="5440353" cy="203993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C2A549-C178-AE8A-1C33-0DD038378549}"/>
              </a:ext>
            </a:extLst>
          </p:cNvPr>
          <p:cNvSpPr txBox="1"/>
          <p:nvPr/>
        </p:nvSpPr>
        <p:spPr>
          <a:xfrm>
            <a:off x="5149849" y="5629430"/>
            <a:ext cx="1892300" cy="434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b-NO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Source Generator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3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0EC8F-6C79-7419-E690-6D02909F2B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E58E5-7AA9-CC41-0170-536BA356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A SOURCE GENERATOR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BC9F3-ED87-6739-8D33-73E16BEEB61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.NET standard 2.0 library</a:t>
            </a:r>
          </a:p>
          <a:p>
            <a:r>
              <a:rPr lang="en-US" dirty="0"/>
              <a:t>Generates code by analyzing C# and additional files</a:t>
            </a:r>
          </a:p>
          <a:p>
            <a:r>
              <a:rPr lang="en-US" dirty="0"/>
              <a:t>Extends user code by generating partial classes and methods</a:t>
            </a:r>
          </a:p>
          <a:p>
            <a:r>
              <a:rPr lang="en-US" dirty="0"/>
              <a:t>Runs live while you code</a:t>
            </a:r>
          </a:p>
          <a:p>
            <a:r>
              <a:rPr lang="en-US" dirty="0"/>
              <a:t>Installed by using a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97CEA-5169-48AE-F7BE-7E23741E9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3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1F0D3-2C16-722F-FB55-303BC23C39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5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54139-3455-C47E-F899-A9DFAD33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SOURCE GENERATOR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8A30-53D2-39E0-BD6C-9742DFFF988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HelloSourceGenerator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ISourceGenerator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GeneratorInitializationContext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code here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GeneratorExecutionContext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Generating extra code here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45171-3003-A437-4AFB-F95718891D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210877-8BC9-8835-3C2F-3687E069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DEMO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4D433-39A9-34BD-92F3-6FC32CC22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64D40-E29C-4868-9062-D84F2B94E8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200775"/>
            <a:ext cx="784225" cy="393700"/>
          </a:xfrm>
        </p:spPr>
        <p:txBody>
          <a:bodyPr/>
          <a:lstStyle/>
          <a:p>
            <a:fld id="{261FDEBC-E42D-42D0-B9CA-24127F1B2280}" type="slidenum">
              <a:rPr lang="nb-NO" noProof="0" smtClean="0"/>
              <a:pPr/>
              <a:t>6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883864219"/>
      </p:ext>
    </p:extLst>
  </p:cSld>
  <p:clrMapOvr>
    <a:masterClrMapping/>
  </p:clrMapOvr>
</p:sld>
</file>

<file path=ppt/theme/theme1.xml><?xml version="1.0" encoding="utf-8"?>
<a:theme xmlns:a="http://schemas.openxmlformats.org/drawingml/2006/main" name="Bouvet presentasjonsmal - Blå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s_mal_BouvetOne_2022" id="{C1FD6C60-997D-5E47-827F-FEB0918C9FB2}" vid="{292EB795-488C-7348-94E7-47DD5800C6B2}"/>
    </a:ext>
  </a:extLst>
</a:theme>
</file>

<file path=ppt/theme/theme2.xml><?xml version="1.0" encoding="utf-8"?>
<a:theme xmlns:a="http://schemas.openxmlformats.org/drawingml/2006/main" name="Bouvet presentasjonsmal - Hvit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s_mal_BouvetOne_2022" id="{C1FD6C60-997D-5E47-827F-FEB0918C9FB2}" vid="{F5C8EAD6-8519-E141-9200-86C6DF865208}"/>
    </a:ext>
  </a:extLst>
</a:theme>
</file>

<file path=ppt/theme/theme3.xml><?xml version="1.0" encoding="utf-8"?>
<a:theme xmlns:a="http://schemas.openxmlformats.org/drawingml/2006/main" name="Bouvet presentasjonsmal - Krem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s_mal_BouvetOne_2022" id="{C1FD6C60-997D-5E47-827F-FEB0918C9FB2}" vid="{E6530283-B8D0-5D46-9CD4-EF65BB725737}"/>
    </a:ext>
  </a:extLst>
</a:theme>
</file>

<file path=ppt/theme/theme4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2C817E29E5034FA7EB33C7B2A98A82" ma:contentTypeVersion="11" ma:contentTypeDescription="Create a new document." ma:contentTypeScope="" ma:versionID="5943b40fde88455837d5d91a70ab71bd">
  <xsd:schema xmlns:xsd="http://www.w3.org/2001/XMLSchema" xmlns:xs="http://www.w3.org/2001/XMLSchema" xmlns:p="http://schemas.microsoft.com/office/2006/metadata/properties" xmlns:ns2="265f1136-b6b3-4aff-8cb9-25d500ced709" xmlns:ns3="c30a6cd7-2679-4dea-871a-a29d223b74de" xmlns:ns4="d68ad976-d3fd-4edb-89d6-4c96306ec421" targetNamespace="http://schemas.microsoft.com/office/2006/metadata/properties" ma:root="true" ma:fieldsID="96f535062677796488eed4fe767fe526" ns2:_="" ns3:_="" ns4:_="">
    <xsd:import namespace="265f1136-b6b3-4aff-8cb9-25d500ced709"/>
    <xsd:import namespace="c30a6cd7-2679-4dea-871a-a29d223b74de"/>
    <xsd:import namespace="d68ad976-d3fd-4edb-89d6-4c96306ec421"/>
    <xsd:element name="properties">
      <xsd:complexType>
        <xsd:sequence>
          <xsd:element name="documentManagement">
            <xsd:complexType>
              <xsd:all>
                <xsd:element ref="ns2:kea263483ca3456bbae055c520b36b14" minOccurs="0"/>
                <xsd:element ref="ns3:TaxCatchAll" minOccurs="0"/>
                <xsd:element ref="ns2:EventsPageID" minOccurs="0"/>
                <xsd:element ref="ns4:MediaServiceMetadata" minOccurs="0"/>
                <xsd:element ref="ns4:MediaServiceFastMetadata" minOccurs="0"/>
                <xsd:element ref="ns2:SharedWithUsers" minOccurs="0"/>
                <xsd:element ref="ns2:SharedWithDetails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1136-b6b3-4aff-8cb9-25d500ced709" elementFormDefault="qualified">
    <xsd:import namespace="http://schemas.microsoft.com/office/2006/documentManagement/types"/>
    <xsd:import namespace="http://schemas.microsoft.com/office/infopath/2007/PartnerControls"/>
    <xsd:element name="kea263483ca3456bbae055c520b36b14" ma:index="9" nillable="true" ma:taxonomy="true" ma:internalName="kea263483ca3456bbae055c520b36b14" ma:taxonomyFieldName="EventsEventCode" ma:displayName="Event" ma:fieldId="{4ea26348-3ca3-456b-bae0-55c520b36b14}" ma:sspId="6a379ee0-c3cf-4aff-84f7-916ac219c558" ma:termSetId="4477a78a-13af-4a1a-9b13-36a4cd43025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ventsPageID" ma:index="11" nillable="true" ma:displayName="Page ID" ma:internalName="EventsPageID">
      <xsd:simpleType>
        <xsd:restriction base="dms:Text">
          <xsd:maxLength value="255"/>
        </xsd:restriction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a6cd7-2679-4dea-871a-a29d223b74d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9ad5e4d-336f-46f7-a866-e95df6f21ae7}" ma:internalName="TaxCatchAll" ma:showField="CatchAllData" ma:web="265f1136-b6b3-4aff-8cb9-25d500ced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ad976-d3fd-4edb-89d6-4c96306ec4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5f1136-b6b3-4aff-8cb9-25d500ced709">
      <UserInfo>
        <DisplayName>Andreas Reutz</DisplayName>
        <AccountId>135</AccountId>
        <AccountType/>
      </UserInfo>
    </SharedWithUsers>
    <TaxCatchAll xmlns="c30a6cd7-2679-4dea-871a-a29d223b74de" xsi:nil="true"/>
    <kea263483ca3456bbae055c520b36b14 xmlns="265f1136-b6b3-4aff-8cb9-25d500ced709">
      <Terms xmlns="http://schemas.microsoft.com/office/infopath/2007/PartnerControls"/>
    </kea263483ca3456bbae055c520b36b14>
    <EventsPageID xmlns="265f1136-b6b3-4aff-8cb9-25d500ced709" xsi:nil="true"/>
  </documentManagement>
</p:properties>
</file>

<file path=customXml/itemProps1.xml><?xml version="1.0" encoding="utf-8"?>
<ds:datastoreItem xmlns:ds="http://schemas.openxmlformats.org/officeDocument/2006/customXml" ds:itemID="{37C60FB2-1844-44B3-8F24-1D096EC52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1136-b6b3-4aff-8cb9-25d500ced709"/>
    <ds:schemaRef ds:uri="c30a6cd7-2679-4dea-871a-a29d223b74de"/>
    <ds:schemaRef ds:uri="d68ad976-d3fd-4edb-89d6-4c96306ec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47B02-9FE0-4CEE-9849-7CA0D7449E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9ABCA5-A618-40E0-8FB0-AE05350FAA52}">
  <ds:schemaRefs>
    <ds:schemaRef ds:uri="http://schemas.microsoft.com/office/2006/metadata/properties"/>
    <ds:schemaRef ds:uri="http://purl.org/dc/elements/1.1/"/>
    <ds:schemaRef ds:uri="http://purl.org/dc/dcmitype/"/>
    <ds:schemaRef ds:uri="d68ad976-d3fd-4edb-89d6-4c96306ec42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30a6cd7-2679-4dea-871a-a29d223b74de"/>
    <ds:schemaRef ds:uri="265f1136-b6b3-4aff-8cb9-25d500ced709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Press_mal_BouvetOne_2022</Template>
  <TotalTime>183</TotalTime>
  <Words>143</Words>
  <Application>Microsoft Office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Inter SemiBold</vt:lpstr>
      <vt:lpstr>Consolas</vt:lpstr>
      <vt:lpstr>Inter</vt:lpstr>
      <vt:lpstr>Inter Extra Bold</vt:lpstr>
      <vt:lpstr>Arial</vt:lpstr>
      <vt:lpstr>Bouvet presentasjonsmal - Blå</vt:lpstr>
      <vt:lpstr>Bouvet presentasjonsmal - Hvit</vt:lpstr>
      <vt:lpstr>Bouvet presentasjonsmal - Krem</vt:lpstr>
      <vt:lpstr>INTRODUKSJON TIL C# SOURCE GENERATORS</vt:lpstr>
      <vt:lpstr>PowerPoint Presentation</vt:lpstr>
      <vt:lpstr>WHAT IS SOURCE GENERATORS</vt:lpstr>
      <vt:lpstr>BUT WHAT IS A SOURCE GENERATOR</vt:lpstr>
      <vt:lpstr>ANATOMY OF A SOURCE GENERATOR</vt:lpstr>
      <vt:lpstr>DEMO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Introduksjon til C# Source Generators</dc:title>
  <dc:subject/>
  <dc:creator>Nicolas Fløysvik</dc:creator>
  <cp:keywords/>
  <dc:description/>
  <cp:lastModifiedBy>Nicolas Fløysvik</cp:lastModifiedBy>
  <cp:revision>1</cp:revision>
  <dcterms:created xsi:type="dcterms:W3CDTF">2022-10-20T08:09:22Z</dcterms:created>
  <dcterms:modified xsi:type="dcterms:W3CDTF">2022-10-20T11:13:09Z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0x0101007F2C817E29E5034FA7EB33C7B2A98A82</vt:lpwstr>
  </property>
  <property fmtid="{D5CDD505-2E9C-101B-9397-08002B2CF9AE}" pid="3" name="_dlc_DocIdItemGuid">
    <vt:lpwstr>1bc8a7bd-aa8c-4e7b-ab7a-10eda0ba3e40</vt:lpwstr>
  </property>
  <property fmtid="{D5CDD505-2E9C-101B-9397-08002B2CF9AE}" pid="4" name="EventsEventCode">
    <vt:lpwstr/>
  </property>
</Properties>
</file>